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75" r:id="rId5"/>
    <p:sldId id="266" r:id="rId6"/>
    <p:sldId id="276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77" d="100"/>
          <a:sy n="77" d="100"/>
        </p:scale>
        <p:origin x="196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EAB5CDF-6F52-43E5-B764-E202A5CDB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87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5581E4D-7F6A-4C3C-A395-1E4CF8585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912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34E0C37-6213-4049-A8DA-24909CD56A43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4FD0DE5-C110-406A-9750-7545528967A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49EBFC6-1776-423B-942D-47528970B2D0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4FD0DE5-C110-406A-9750-7545528967AD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D4B0618-E8C2-49B9-9D29-6CD4EDF940D9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4FD0DE5-C110-406A-9750-7545528967AD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314399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11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marL="381000"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H454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我知道主掌握明天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KNOW WHO HOLDS TOMORROW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我不知明日將如何，每時刻安然度過；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don’t know about tomorrow, I just live from day to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我不求明日的陽光，因明天或轉陰暗。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don’t borrow from its sunshine, for its skies may turn to gray;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我不為將來而憂慮，因我知主所應許；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don’t worry over the future, for I know what Jesus said,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今天我必與主同行，</a:t>
            </a:r>
            <a:r>
              <a:rPr lang="zh-TW" altLang="en-US" dirty="0"/>
              <a:t>祂</a:t>
            </a:r>
            <a:r>
              <a:rPr lang="zh-TW" altLang="en-US" dirty="0">
                <a:latin typeface="Arial Narrow" pitchFamily="34" charset="0"/>
              </a:rPr>
              <a:t>深知前途光景。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today I’ll walk beside Him, for Him knows what is ahead.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許多事明天將臨到，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Many things about tomorrow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許多事難以明瞭；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don’t seem to understand;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但我知主掌握明天，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But I know who holds tomorrow,</a:t>
            </a:r>
            <a:endParaRPr lang="zh-TW" altLang="en-US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</a:t>
            </a:r>
            <a:r>
              <a:rPr lang="zh-TW" altLang="en-US" dirty="0">
                <a:latin typeface="Arial Narrow" pitchFamily="34" charset="0"/>
              </a:rPr>
              <a:t>必要領我向前。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I know who holds my hand.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8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</a:rPr>
              <a:t>H454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我不知明天將如何，或遭遇貧苦饑餓；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don’t know about tomorrow, it may bring me poverty;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那看顧麻雀的恩主，必隨我時刻看顧。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>
                <a:cs typeface="Times New Roman" panose="02020603050405020304" pitchFamily="18" charset="0"/>
              </a:rPr>
              <a:t>But the one who feeds the sparrow, is the one who stands by me.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我前程雖經歷水火，或快樂或有災禍；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the path that be my portion, may be through the flame or flood,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但我主引導我路途，</a:t>
            </a:r>
            <a:r>
              <a:rPr lang="zh-TW" altLang="en-US" dirty="0"/>
              <a:t>祂</a:t>
            </a:r>
            <a:r>
              <a:rPr lang="zh-TW" altLang="en-US" dirty="0">
                <a:latin typeface="Arial Narrow" pitchFamily="34" charset="0"/>
              </a:rPr>
              <a:t>寶血將我抹塗。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But His presence goes before me, and I’m covered with His blood.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許多事明天將臨到，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Many things about tomorrow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許多事難以明瞭；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don’t seem to understand;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但我知主掌握明天，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But I know who holds tomorrow,</a:t>
            </a:r>
            <a:endParaRPr lang="zh-TW" altLang="en-US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</a:t>
            </a:r>
            <a:r>
              <a:rPr lang="zh-TW" altLang="en-US" dirty="0">
                <a:latin typeface="Arial Narrow" pitchFamily="34" charset="0"/>
              </a:rPr>
              <a:t>必要領我向前。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I know who holds my hand.</a:t>
            </a:r>
          </a:p>
        </p:txBody>
      </p:sp>
    </p:spTree>
    <p:extLst>
      <p:ext uri="{BB962C8B-B14F-4D97-AF65-F5344CB8AC3E}">
        <p14:creationId xmlns:p14="http://schemas.microsoft.com/office/powerpoint/2010/main" val="79162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5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</a:rPr>
              <a:t>H454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每一步越走越光明，像攀登黃金階梯；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Every step is getting brighter as the golden stairs I climb;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每重擔越挑越輕省，每朵雲披上銀衣。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Every burden’s getting lighter, every cloud is silver lined.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在那裏陽光常普照，在那裏沒有眼淚；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There the sun is always shining, there no tear will dim the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cs typeface="Times New Roman" panose="02020603050405020304" pitchFamily="18" charset="0"/>
              </a:rPr>
              <a:t>在美麗彩虹的盡頭，眾山嶺與天相連。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>
                <a:cs typeface="Times New Roman" panose="02020603050405020304" pitchFamily="18" charset="0"/>
              </a:rPr>
              <a:t>At the ending of the rainbow, where the mountains touch the sky.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許多事明天將臨到，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Many things about tomorrow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許多事難以明瞭；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don’t seem to understand;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但我知主掌握明天，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But I know who holds tomorrow,</a:t>
            </a:r>
            <a:endParaRPr lang="zh-TW" altLang="en-US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</a:t>
            </a:r>
            <a:r>
              <a:rPr lang="zh-TW" altLang="en-US" dirty="0">
                <a:latin typeface="Arial Narrow" pitchFamily="34" charset="0"/>
              </a:rPr>
              <a:t>必要領我向前。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I know who holds my hand.</a:t>
            </a:r>
          </a:p>
        </p:txBody>
      </p:sp>
    </p:spTree>
    <p:extLst>
      <p:ext uri="{BB962C8B-B14F-4D97-AF65-F5344CB8AC3E}">
        <p14:creationId xmlns:p14="http://schemas.microsoft.com/office/powerpoint/2010/main" val="2602948676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4245</TotalTime>
  <Words>523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H454  我知道主掌握明天  I KNOW WHO HOLDS TOMORROW (節1/3,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176</cp:revision>
  <dcterms:created xsi:type="dcterms:W3CDTF">2001-04-19T19:07:54Z</dcterms:created>
  <dcterms:modified xsi:type="dcterms:W3CDTF">2017-08-05T23:05:31Z</dcterms:modified>
</cp:coreProperties>
</file>